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8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1" r:id="rId8"/>
    <p:sldId id="257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B9FE3D-DD4E-4618-9E0D-9015C2002E72}" v="18" dt="2023-12-28T17:10:47.7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 Pham" userId="6f941398a19e43fe" providerId="LiveId" clId="{B8B9FE3D-DD4E-4618-9E0D-9015C2002E72}"/>
    <pc:docChg chg="custSel addSld modSld sldOrd">
      <pc:chgData name="Kha Pham" userId="6f941398a19e43fe" providerId="LiveId" clId="{B8B9FE3D-DD4E-4618-9E0D-9015C2002E72}" dt="2023-12-28T17:11:21.890" v="245" actId="14100"/>
      <pc:docMkLst>
        <pc:docMk/>
      </pc:docMkLst>
      <pc:sldChg chg="delSp modSp mod modAnim">
        <pc:chgData name="Kha Pham" userId="6f941398a19e43fe" providerId="LiveId" clId="{B8B9FE3D-DD4E-4618-9E0D-9015C2002E72}" dt="2023-12-28T17:11:21.890" v="245" actId="14100"/>
        <pc:sldMkLst>
          <pc:docMk/>
          <pc:sldMk cId="2506414774" sldId="256"/>
        </pc:sldMkLst>
        <pc:spChg chg="mod">
          <ac:chgData name="Kha Pham" userId="6f941398a19e43fe" providerId="LiveId" clId="{B8B9FE3D-DD4E-4618-9E0D-9015C2002E72}" dt="2023-12-28T17:10:47.708" v="242" actId="122"/>
          <ac:spMkLst>
            <pc:docMk/>
            <pc:sldMk cId="2506414774" sldId="256"/>
            <ac:spMk id="3" creationId="{75DD88A6-CCBC-3EB3-E310-9910582B3FC8}"/>
          </ac:spMkLst>
        </pc:spChg>
        <pc:spChg chg="del">
          <ac:chgData name="Kha Pham" userId="6f941398a19e43fe" providerId="LiveId" clId="{B8B9FE3D-DD4E-4618-9E0D-9015C2002E72}" dt="2023-12-28T17:11:13.637" v="244" actId="21"/>
          <ac:spMkLst>
            <pc:docMk/>
            <pc:sldMk cId="2506414774" sldId="256"/>
            <ac:spMk id="56" creationId="{6D3A378B-30F2-677E-ADE3-D99793471434}"/>
          </ac:spMkLst>
        </pc:spChg>
        <pc:spChg chg="del">
          <ac:chgData name="Kha Pham" userId="6f941398a19e43fe" providerId="LiveId" clId="{B8B9FE3D-DD4E-4618-9E0D-9015C2002E72}" dt="2023-12-28T17:11:06.316" v="243" actId="21"/>
          <ac:spMkLst>
            <pc:docMk/>
            <pc:sldMk cId="2506414774" sldId="256"/>
            <ac:spMk id="58" creationId="{9C23378E-16EF-7D77-ECA0-65A9A9CBCAEA}"/>
          </ac:spMkLst>
        </pc:spChg>
        <pc:spChg chg="mod">
          <ac:chgData name="Kha Pham" userId="6f941398a19e43fe" providerId="LiveId" clId="{B8B9FE3D-DD4E-4618-9E0D-9015C2002E72}" dt="2023-12-28T17:10:31.946" v="231" actId="14100"/>
          <ac:spMkLst>
            <pc:docMk/>
            <pc:sldMk cId="2506414774" sldId="256"/>
            <ac:spMk id="67" creationId="{DD084BC9-9589-DA0E-171E-997C32DCC0AD}"/>
          </ac:spMkLst>
        </pc:spChg>
        <pc:picChg chg="mod">
          <ac:chgData name="Kha Pham" userId="6f941398a19e43fe" providerId="LiveId" clId="{B8B9FE3D-DD4E-4618-9E0D-9015C2002E72}" dt="2023-12-28T17:11:21.890" v="245" actId="14100"/>
          <ac:picMkLst>
            <pc:docMk/>
            <pc:sldMk cId="2506414774" sldId="256"/>
            <ac:picMk id="6" creationId="{D5A0ECC0-A15B-0E22-2300-350D4454F545}"/>
          </ac:picMkLst>
        </pc:picChg>
      </pc:sldChg>
      <pc:sldChg chg="addSp delSp modSp new mod">
        <pc:chgData name="Kha Pham" userId="6f941398a19e43fe" providerId="LiveId" clId="{B8B9FE3D-DD4E-4618-9E0D-9015C2002E72}" dt="2023-12-23T05:10:49.322" v="18" actId="14100"/>
        <pc:sldMkLst>
          <pc:docMk/>
          <pc:sldMk cId="2564627208" sldId="257"/>
        </pc:sldMkLst>
        <pc:spChg chg="del mod">
          <ac:chgData name="Kha Pham" userId="6f941398a19e43fe" providerId="LiveId" clId="{B8B9FE3D-DD4E-4618-9E0D-9015C2002E72}" dt="2023-12-23T05:10:39.974" v="15" actId="478"/>
          <ac:spMkLst>
            <pc:docMk/>
            <pc:sldMk cId="2564627208" sldId="257"/>
            <ac:spMk id="2" creationId="{17FCC307-F424-ACC0-74BB-CB9DA5A278C7}"/>
          </ac:spMkLst>
        </pc:spChg>
        <pc:spChg chg="del">
          <ac:chgData name="Kha Pham" userId="6f941398a19e43fe" providerId="LiveId" clId="{B8B9FE3D-DD4E-4618-9E0D-9015C2002E72}" dt="2023-12-23T05:09:58.609" v="1" actId="22"/>
          <ac:spMkLst>
            <pc:docMk/>
            <pc:sldMk cId="2564627208" sldId="257"/>
            <ac:spMk id="3" creationId="{5EB53CF2-C5A5-A413-2603-80E590918585}"/>
          </ac:spMkLst>
        </pc:spChg>
        <pc:picChg chg="add mod ord">
          <ac:chgData name="Kha Pham" userId="6f941398a19e43fe" providerId="LiveId" clId="{B8B9FE3D-DD4E-4618-9E0D-9015C2002E72}" dt="2023-12-23T05:10:49.322" v="18" actId="14100"/>
          <ac:picMkLst>
            <pc:docMk/>
            <pc:sldMk cId="2564627208" sldId="257"/>
            <ac:picMk id="5" creationId="{8F5CC60E-43AF-05F8-1488-76EB2FCF4D12}"/>
          </ac:picMkLst>
        </pc:picChg>
      </pc:sldChg>
      <pc:sldChg chg="addSp delSp modSp new mod">
        <pc:chgData name="Kha Pham" userId="6f941398a19e43fe" providerId="LiveId" clId="{B8B9FE3D-DD4E-4618-9E0D-9015C2002E72}" dt="2023-12-26T01:26:12.803" v="101" actId="14100"/>
        <pc:sldMkLst>
          <pc:docMk/>
          <pc:sldMk cId="991043728" sldId="258"/>
        </pc:sldMkLst>
        <pc:spChg chg="mod">
          <ac:chgData name="Kha Pham" userId="6f941398a19e43fe" providerId="LiveId" clId="{B8B9FE3D-DD4E-4618-9E0D-9015C2002E72}" dt="2023-12-26T01:26:08.876" v="100" actId="1076"/>
          <ac:spMkLst>
            <pc:docMk/>
            <pc:sldMk cId="991043728" sldId="258"/>
            <ac:spMk id="2" creationId="{2C846543-DDB3-3317-2484-60BDA1E77297}"/>
          </ac:spMkLst>
        </pc:spChg>
        <pc:spChg chg="del">
          <ac:chgData name="Kha Pham" userId="6f941398a19e43fe" providerId="LiveId" clId="{B8B9FE3D-DD4E-4618-9E0D-9015C2002E72}" dt="2023-12-26T01:23:31.011" v="20"/>
          <ac:spMkLst>
            <pc:docMk/>
            <pc:sldMk cId="991043728" sldId="258"/>
            <ac:spMk id="3" creationId="{823D0D9F-0D7F-9E2D-C437-EE2E7C6C8A80}"/>
          </ac:spMkLst>
        </pc:spChg>
        <pc:picChg chg="add mod">
          <ac:chgData name="Kha Pham" userId="6f941398a19e43fe" providerId="LiveId" clId="{B8B9FE3D-DD4E-4618-9E0D-9015C2002E72}" dt="2023-12-26T01:26:12.803" v="101" actId="14100"/>
          <ac:picMkLst>
            <pc:docMk/>
            <pc:sldMk cId="991043728" sldId="258"/>
            <ac:picMk id="5" creationId="{B20A8A66-B695-B792-674D-569ACADC8446}"/>
          </ac:picMkLst>
        </pc:picChg>
      </pc:sldChg>
      <pc:sldChg chg="addSp delSp modSp new mod">
        <pc:chgData name="Kha Pham" userId="6f941398a19e43fe" providerId="LiveId" clId="{B8B9FE3D-DD4E-4618-9E0D-9015C2002E72}" dt="2023-12-26T01:26:26.938" v="103" actId="14100"/>
        <pc:sldMkLst>
          <pc:docMk/>
          <pc:sldMk cId="3612240656" sldId="259"/>
        </pc:sldMkLst>
        <pc:spChg chg="mod">
          <ac:chgData name="Kha Pham" userId="6f941398a19e43fe" providerId="LiveId" clId="{B8B9FE3D-DD4E-4618-9E0D-9015C2002E72}" dt="2023-12-26T01:26:24.424" v="102" actId="1076"/>
          <ac:spMkLst>
            <pc:docMk/>
            <pc:sldMk cId="3612240656" sldId="259"/>
            <ac:spMk id="2" creationId="{EDD113AB-96B7-69B8-C848-854DE4C3EDF8}"/>
          </ac:spMkLst>
        </pc:spChg>
        <pc:spChg chg="del">
          <ac:chgData name="Kha Pham" userId="6f941398a19e43fe" providerId="LiveId" clId="{B8B9FE3D-DD4E-4618-9E0D-9015C2002E72}" dt="2023-12-26T01:25:27.235" v="63"/>
          <ac:spMkLst>
            <pc:docMk/>
            <pc:sldMk cId="3612240656" sldId="259"/>
            <ac:spMk id="3" creationId="{8169346C-09CB-81B7-A3DA-A79371B64AF5}"/>
          </ac:spMkLst>
        </pc:spChg>
        <pc:picChg chg="add mod">
          <ac:chgData name="Kha Pham" userId="6f941398a19e43fe" providerId="LiveId" clId="{B8B9FE3D-DD4E-4618-9E0D-9015C2002E72}" dt="2023-12-26T01:26:26.938" v="103" actId="14100"/>
          <ac:picMkLst>
            <pc:docMk/>
            <pc:sldMk cId="3612240656" sldId="259"/>
            <ac:picMk id="5" creationId="{A23EFDF4-2443-5FCD-64A6-76FB9A6D80CA}"/>
          </ac:picMkLst>
        </pc:picChg>
      </pc:sldChg>
      <pc:sldChg chg="addSp delSp modSp new mod">
        <pc:chgData name="Kha Pham" userId="6f941398a19e43fe" providerId="LiveId" clId="{B8B9FE3D-DD4E-4618-9E0D-9015C2002E72}" dt="2023-12-26T01:39:37.985" v="182" actId="962"/>
        <pc:sldMkLst>
          <pc:docMk/>
          <pc:sldMk cId="786517739" sldId="260"/>
        </pc:sldMkLst>
        <pc:spChg chg="mod">
          <ac:chgData name="Kha Pham" userId="6f941398a19e43fe" providerId="LiveId" clId="{B8B9FE3D-DD4E-4618-9E0D-9015C2002E72}" dt="2023-12-26T01:39:25.007" v="177" actId="1076"/>
          <ac:spMkLst>
            <pc:docMk/>
            <pc:sldMk cId="786517739" sldId="260"/>
            <ac:spMk id="2" creationId="{E9C039A0-8B0C-02B5-DEC3-4A6EEE338F9A}"/>
          </ac:spMkLst>
        </pc:spChg>
        <pc:spChg chg="del">
          <ac:chgData name="Kha Pham" userId="6f941398a19e43fe" providerId="LiveId" clId="{B8B9FE3D-DD4E-4618-9E0D-9015C2002E72}" dt="2023-12-26T01:39:14.237" v="174"/>
          <ac:spMkLst>
            <pc:docMk/>
            <pc:sldMk cId="786517739" sldId="260"/>
            <ac:spMk id="3" creationId="{A9B3DEDA-0F95-1415-6DDF-39799FA66F4A}"/>
          </ac:spMkLst>
        </pc:spChg>
        <pc:picChg chg="add mod">
          <ac:chgData name="Kha Pham" userId="6f941398a19e43fe" providerId="LiveId" clId="{B8B9FE3D-DD4E-4618-9E0D-9015C2002E72}" dt="2023-12-26T01:39:37.985" v="182" actId="962"/>
          <ac:picMkLst>
            <pc:docMk/>
            <pc:sldMk cId="786517739" sldId="260"/>
            <ac:picMk id="5" creationId="{C205393B-59CA-F28E-CC5F-0D8AFA928912}"/>
          </ac:picMkLst>
        </pc:picChg>
      </pc:sldChg>
      <pc:sldChg chg="addSp delSp modSp new mod">
        <pc:chgData name="Kha Pham" userId="6f941398a19e43fe" providerId="LiveId" clId="{B8B9FE3D-DD4E-4618-9E0D-9015C2002E72}" dt="2023-12-26T01:38:40.853" v="172" actId="962"/>
        <pc:sldMkLst>
          <pc:docMk/>
          <pc:sldMk cId="2883033161" sldId="261"/>
        </pc:sldMkLst>
        <pc:spChg chg="mod">
          <ac:chgData name="Kha Pham" userId="6f941398a19e43fe" providerId="LiveId" clId="{B8B9FE3D-DD4E-4618-9E0D-9015C2002E72}" dt="2023-12-26T01:38:28.011" v="167" actId="1076"/>
          <ac:spMkLst>
            <pc:docMk/>
            <pc:sldMk cId="2883033161" sldId="261"/>
            <ac:spMk id="2" creationId="{DDC41F31-B262-D3A1-3B2F-6C5DACD3260C}"/>
          </ac:spMkLst>
        </pc:spChg>
        <pc:spChg chg="del">
          <ac:chgData name="Kha Pham" userId="6f941398a19e43fe" providerId="LiveId" clId="{B8B9FE3D-DD4E-4618-9E0D-9015C2002E72}" dt="2023-12-26T01:27:14.616" v="106"/>
          <ac:spMkLst>
            <pc:docMk/>
            <pc:sldMk cId="2883033161" sldId="261"/>
            <ac:spMk id="3" creationId="{0A9C26A0-D741-5C07-F4B6-5F0D62082D36}"/>
          </ac:spMkLst>
        </pc:spChg>
        <pc:picChg chg="add mod">
          <ac:chgData name="Kha Pham" userId="6f941398a19e43fe" providerId="LiveId" clId="{B8B9FE3D-DD4E-4618-9E0D-9015C2002E72}" dt="2023-12-26T01:38:40.853" v="172" actId="962"/>
          <ac:picMkLst>
            <pc:docMk/>
            <pc:sldMk cId="2883033161" sldId="261"/>
            <ac:picMk id="5" creationId="{B7F881D1-3C28-017F-8D19-E397B92C45BE}"/>
          </ac:picMkLst>
        </pc:picChg>
      </pc:sldChg>
      <pc:sldChg chg="addSp delSp modSp add mod">
        <pc:chgData name="Kha Pham" userId="6f941398a19e43fe" providerId="LiveId" clId="{B8B9FE3D-DD4E-4618-9E0D-9015C2002E72}" dt="2023-12-26T01:40:22.506" v="189" actId="14100"/>
        <pc:sldMkLst>
          <pc:docMk/>
          <pc:sldMk cId="2593256003" sldId="262"/>
        </pc:sldMkLst>
        <pc:spChg chg="mod">
          <ac:chgData name="Kha Pham" userId="6f941398a19e43fe" providerId="LiveId" clId="{B8B9FE3D-DD4E-4618-9E0D-9015C2002E72}" dt="2023-12-26T01:40:11.137" v="186" actId="1076"/>
          <ac:spMkLst>
            <pc:docMk/>
            <pc:sldMk cId="2593256003" sldId="262"/>
            <ac:spMk id="2" creationId="{E9C039A0-8B0C-02B5-DEC3-4A6EEE338F9A}"/>
          </ac:spMkLst>
        </pc:spChg>
        <pc:spChg chg="del">
          <ac:chgData name="Kha Pham" userId="6f941398a19e43fe" providerId="LiveId" clId="{B8B9FE3D-DD4E-4618-9E0D-9015C2002E72}" dt="2023-12-26T01:40:02.783" v="183"/>
          <ac:spMkLst>
            <pc:docMk/>
            <pc:sldMk cId="2593256003" sldId="262"/>
            <ac:spMk id="3" creationId="{A9B3DEDA-0F95-1415-6DDF-39799FA66F4A}"/>
          </ac:spMkLst>
        </pc:spChg>
        <pc:picChg chg="add mod">
          <ac:chgData name="Kha Pham" userId="6f941398a19e43fe" providerId="LiveId" clId="{B8B9FE3D-DD4E-4618-9E0D-9015C2002E72}" dt="2023-12-26T01:40:22.506" v="189" actId="14100"/>
          <ac:picMkLst>
            <pc:docMk/>
            <pc:sldMk cId="2593256003" sldId="262"/>
            <ac:picMk id="5" creationId="{4D0757F0-C6FA-F23F-023D-3CC906B276CD}"/>
          </ac:picMkLst>
        </pc:picChg>
      </pc:sldChg>
      <pc:sldChg chg="addSp modSp new mod ord">
        <pc:chgData name="Kha Pham" userId="6f941398a19e43fe" providerId="LiveId" clId="{B8B9FE3D-DD4E-4618-9E0D-9015C2002E72}" dt="2023-12-26T01:58:12.318" v="219"/>
        <pc:sldMkLst>
          <pc:docMk/>
          <pc:sldMk cId="494094741" sldId="263"/>
        </pc:sldMkLst>
        <pc:spChg chg="mod">
          <ac:chgData name="Kha Pham" userId="6f941398a19e43fe" providerId="LiveId" clId="{B8B9FE3D-DD4E-4618-9E0D-9015C2002E72}" dt="2023-12-26T01:44:43.639" v="205" actId="1076"/>
          <ac:spMkLst>
            <pc:docMk/>
            <pc:sldMk cId="494094741" sldId="263"/>
            <ac:spMk id="2" creationId="{CAA45F1E-92C2-369A-6A3E-64B44FB56B02}"/>
          </ac:spMkLst>
        </pc:spChg>
        <pc:spChg chg="mod">
          <ac:chgData name="Kha Pham" userId="6f941398a19e43fe" providerId="LiveId" clId="{B8B9FE3D-DD4E-4618-9E0D-9015C2002E72}" dt="2023-12-26T01:44:46.754" v="206" actId="14100"/>
          <ac:spMkLst>
            <pc:docMk/>
            <pc:sldMk cId="494094741" sldId="263"/>
            <ac:spMk id="3" creationId="{C3EDE2CA-09D1-671B-948C-A81067B34A66}"/>
          </ac:spMkLst>
        </pc:spChg>
        <pc:picChg chg="add mod">
          <ac:chgData name="Kha Pham" userId="6f941398a19e43fe" providerId="LiveId" clId="{B8B9FE3D-DD4E-4618-9E0D-9015C2002E72}" dt="2023-12-26T01:54:26.784" v="215" actId="14100"/>
          <ac:picMkLst>
            <pc:docMk/>
            <pc:sldMk cId="494094741" sldId="263"/>
            <ac:picMk id="5" creationId="{84BD6011-B95D-9A8E-CDF6-0FB124BC4706}"/>
          </ac:picMkLst>
        </pc:picChg>
      </pc:sldChg>
      <pc:sldChg chg="addSp delSp modSp add mod">
        <pc:chgData name="Kha Pham" userId="6f941398a19e43fe" providerId="LiveId" clId="{B8B9FE3D-DD4E-4618-9E0D-9015C2002E72}" dt="2023-12-26T01:45:16.984" v="211" actId="14100"/>
        <pc:sldMkLst>
          <pc:docMk/>
          <pc:sldMk cId="1299797011" sldId="264"/>
        </pc:sldMkLst>
        <pc:spChg chg="del">
          <ac:chgData name="Kha Pham" userId="6f941398a19e43fe" providerId="LiveId" clId="{B8B9FE3D-DD4E-4618-9E0D-9015C2002E72}" dt="2023-12-26T01:45:09.859" v="208"/>
          <ac:spMkLst>
            <pc:docMk/>
            <pc:sldMk cId="1299797011" sldId="264"/>
            <ac:spMk id="3" creationId="{C3EDE2CA-09D1-671B-948C-A81067B34A66}"/>
          </ac:spMkLst>
        </pc:spChg>
        <pc:picChg chg="add mod">
          <ac:chgData name="Kha Pham" userId="6f941398a19e43fe" providerId="LiveId" clId="{B8B9FE3D-DD4E-4618-9E0D-9015C2002E72}" dt="2023-12-26T01:45:16.984" v="211" actId="14100"/>
          <ac:picMkLst>
            <pc:docMk/>
            <pc:sldMk cId="1299797011" sldId="264"/>
            <ac:picMk id="5" creationId="{51BDF3D5-B279-7BD3-F0C2-F358AE234726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55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96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5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7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14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858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83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49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198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30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82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08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11">
            <a:extLst>
              <a:ext uri="{FF2B5EF4-FFF2-40B4-BE49-F238E27FC236}">
                <a16:creationId xmlns:a16="http://schemas.microsoft.com/office/drawing/2014/main" id="{DD084BC9-9589-DA0E-171E-997C32DCC0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085608" cy="110418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PHASE 1 –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D88A6-CCBC-3EB3-E310-9910582B3F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4458" y="1278587"/>
            <a:ext cx="1981784" cy="617348"/>
          </a:xfrm>
        </p:spPr>
        <p:txBody>
          <a:bodyPr>
            <a:normAutofit/>
          </a:bodyPr>
          <a:lstStyle/>
          <a:p>
            <a:pPr algn="ctr"/>
            <a:r>
              <a:rPr lang="en-CA" dirty="0"/>
              <a:t>Kha Pham</a:t>
            </a:r>
          </a:p>
        </p:txBody>
      </p:sp>
      <p:pic>
        <p:nvPicPr>
          <p:cNvPr id="6" name="Picture 5" descr="A diagram of a diagram of a data flow&#10;&#10;Description automatically generated">
            <a:extLst>
              <a:ext uri="{FF2B5EF4-FFF2-40B4-BE49-F238E27FC236}">
                <a16:creationId xmlns:a16="http://schemas.microsoft.com/office/drawing/2014/main" id="{D5A0ECC0-A15B-0E22-2300-350D4454F5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777" b="-1"/>
          <a:stretch/>
        </p:blipFill>
        <p:spPr>
          <a:xfrm>
            <a:off x="1613140" y="2070341"/>
            <a:ext cx="10578860" cy="4787659"/>
          </a:xfrm>
          <a:prstGeom prst="rect">
            <a:avLst/>
          </a:prstGeom>
          <a:noFill/>
        </p:spPr>
      </p:pic>
      <p:sp>
        <p:nvSpPr>
          <p:cNvPr id="60" name="Slide Number Placeholder 3">
            <a:extLst>
              <a:ext uri="{FF2B5EF4-FFF2-40B4-BE49-F238E27FC236}">
                <a16:creationId xmlns:a16="http://schemas.microsoft.com/office/drawing/2014/main" id="{EE0CB3F7-D607-DD27-6318-D95A7FBB1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318446"/>
            <a:ext cx="61569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E84AC6A-A0EF-437B-BCEE-4772B0214A58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414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46543-DDB3-3317-2484-60BDA1E77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93221"/>
            <a:ext cx="8886884" cy="953669"/>
          </a:xfrm>
        </p:spPr>
        <p:txBody>
          <a:bodyPr/>
          <a:lstStyle/>
          <a:p>
            <a:pPr algn="ctr"/>
            <a:r>
              <a:rPr lang="en-CA" dirty="0"/>
              <a:t>Data Ingestion using </a:t>
            </a:r>
            <a:r>
              <a:rPr lang="en-CA" dirty="0" err="1"/>
              <a:t>Airbyte</a:t>
            </a:r>
            <a:endParaRPr lang="en-CA" dirty="0"/>
          </a:p>
        </p:txBody>
      </p:sp>
      <p:pic>
        <p:nvPicPr>
          <p:cNvPr id="5" name="Content Placeholder 4" descr="A screenshot of a computer">
            <a:extLst>
              <a:ext uri="{FF2B5EF4-FFF2-40B4-BE49-F238E27FC236}">
                <a16:creationId xmlns:a16="http://schemas.microsoft.com/office/drawing/2014/main" id="{B20A8A66-B695-B792-674D-569ACADC84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1584357"/>
            <a:ext cx="9574991" cy="5195746"/>
          </a:xfrm>
        </p:spPr>
      </p:pic>
    </p:spTree>
    <p:extLst>
      <p:ext uri="{BB962C8B-B14F-4D97-AF65-F5344CB8AC3E}">
        <p14:creationId xmlns:p14="http://schemas.microsoft.com/office/powerpoint/2010/main" val="991043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113AB-96B7-69B8-C848-854DE4C3E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7065"/>
            <a:ext cx="8886884" cy="953669"/>
          </a:xfrm>
        </p:spPr>
        <p:txBody>
          <a:bodyPr/>
          <a:lstStyle/>
          <a:p>
            <a:pPr algn="ctr"/>
            <a:r>
              <a:rPr lang="en-CA" dirty="0"/>
              <a:t>Data Ingestion using </a:t>
            </a:r>
            <a:r>
              <a:rPr lang="en-CA" dirty="0" err="1"/>
              <a:t>Airbyte</a:t>
            </a:r>
            <a:endParaRPr lang="en-CA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A23EFDF4-2443-5FCD-64A6-76FB9A6D80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1385180"/>
            <a:ext cx="8982075" cy="4748920"/>
          </a:xfrm>
        </p:spPr>
      </p:pic>
    </p:spTree>
    <p:extLst>
      <p:ext uri="{BB962C8B-B14F-4D97-AF65-F5344CB8AC3E}">
        <p14:creationId xmlns:p14="http://schemas.microsoft.com/office/powerpoint/2010/main" val="3612240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039A0-8B0C-02B5-DEC3-4A6EEE338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426" y="312152"/>
            <a:ext cx="8886884" cy="953669"/>
          </a:xfrm>
        </p:spPr>
        <p:txBody>
          <a:bodyPr/>
          <a:lstStyle/>
          <a:p>
            <a:pPr algn="ctr"/>
            <a:r>
              <a:rPr lang="en-CA" dirty="0"/>
              <a:t>Data Ingestion using AWS Lambda</a:t>
            </a:r>
          </a:p>
        </p:txBody>
      </p:sp>
      <p:pic>
        <p:nvPicPr>
          <p:cNvPr id="5" name="Content Placeholder 4" descr="A screenshot of a computer">
            <a:extLst>
              <a:ext uri="{FF2B5EF4-FFF2-40B4-BE49-F238E27FC236}">
                <a16:creationId xmlns:a16="http://schemas.microsoft.com/office/drawing/2014/main" id="{C205393B-59CA-F28E-CC5F-0D8AFA928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8844" y="1539089"/>
            <a:ext cx="8886884" cy="4277511"/>
          </a:xfrm>
        </p:spPr>
      </p:pic>
    </p:spTree>
    <p:extLst>
      <p:ext uri="{BB962C8B-B14F-4D97-AF65-F5344CB8AC3E}">
        <p14:creationId xmlns:p14="http://schemas.microsoft.com/office/powerpoint/2010/main" val="786517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039A0-8B0C-02B5-DEC3-4A6EEE338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358" y="355816"/>
            <a:ext cx="8886884" cy="953669"/>
          </a:xfrm>
        </p:spPr>
        <p:txBody>
          <a:bodyPr/>
          <a:lstStyle/>
          <a:p>
            <a:pPr algn="ctr"/>
            <a:r>
              <a:rPr lang="en-CA" dirty="0"/>
              <a:t>Data Ingestion using AWS Lambda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D0757F0-C6FA-F23F-023D-3CC906B276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748" y="1581149"/>
            <a:ext cx="8414851" cy="4581525"/>
          </a:xfrm>
        </p:spPr>
      </p:pic>
    </p:spTree>
    <p:extLst>
      <p:ext uri="{BB962C8B-B14F-4D97-AF65-F5344CB8AC3E}">
        <p14:creationId xmlns:p14="http://schemas.microsoft.com/office/powerpoint/2010/main" val="2593256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45F1E-92C2-369A-6A3E-64B44FB56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230671"/>
            <a:ext cx="8886884" cy="953669"/>
          </a:xfrm>
        </p:spPr>
        <p:txBody>
          <a:bodyPr/>
          <a:lstStyle/>
          <a:p>
            <a:pPr algn="ctr"/>
            <a:r>
              <a:rPr lang="en-CA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DE2CA-09D1-671B-948C-A81067B34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358020"/>
            <a:ext cx="8883836" cy="4459359"/>
          </a:xfrm>
        </p:spPr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BD6011-B95D-9A8E-CDF6-0FB124BC4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184340"/>
            <a:ext cx="8886884" cy="5262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094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41F31-B262-D3A1-3B2F-6C5DACD32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358" y="212564"/>
            <a:ext cx="8886884" cy="953669"/>
          </a:xfrm>
        </p:spPr>
        <p:txBody>
          <a:bodyPr/>
          <a:lstStyle/>
          <a:p>
            <a:pPr algn="ctr"/>
            <a:r>
              <a:rPr lang="en-CA" dirty="0"/>
              <a:t>Data Transformation using </a:t>
            </a:r>
            <a:r>
              <a:rPr lang="en-CA" dirty="0" err="1"/>
              <a:t>dbt</a:t>
            </a:r>
            <a:endParaRPr lang="en-CA" dirty="0"/>
          </a:p>
        </p:txBody>
      </p:sp>
      <p:pic>
        <p:nvPicPr>
          <p:cNvPr id="5" name="Content Placeholder 4" descr="A screenshot of a computer screen">
            <a:extLst>
              <a:ext uri="{FF2B5EF4-FFF2-40B4-BE49-F238E27FC236}">
                <a16:creationId xmlns:a16="http://schemas.microsoft.com/office/drawing/2014/main" id="{B7F881D1-3C28-017F-8D19-E397B92C45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0504" y="1511929"/>
            <a:ext cx="8394738" cy="4304671"/>
          </a:xfrm>
        </p:spPr>
      </p:pic>
    </p:spTree>
    <p:extLst>
      <p:ext uri="{BB962C8B-B14F-4D97-AF65-F5344CB8AC3E}">
        <p14:creationId xmlns:p14="http://schemas.microsoft.com/office/powerpoint/2010/main" val="2883033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5CC60E-43AF-05F8-1488-76EB2FCF4D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5780" y="494522"/>
            <a:ext cx="10898155" cy="5322078"/>
          </a:xfrm>
        </p:spPr>
      </p:pic>
    </p:spTree>
    <p:extLst>
      <p:ext uri="{BB962C8B-B14F-4D97-AF65-F5344CB8AC3E}">
        <p14:creationId xmlns:p14="http://schemas.microsoft.com/office/powerpoint/2010/main" val="2564627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45F1E-92C2-369A-6A3E-64B44FB56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230671"/>
            <a:ext cx="8886884" cy="953669"/>
          </a:xfrm>
        </p:spPr>
        <p:txBody>
          <a:bodyPr/>
          <a:lstStyle/>
          <a:p>
            <a:pPr algn="ctr"/>
            <a:r>
              <a:rPr lang="en-CA" dirty="0"/>
              <a:t>Testing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51BDF3D5-B279-7BD3-F0C2-F358AE2347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0847" y="1357313"/>
            <a:ext cx="9653378" cy="5099226"/>
          </a:xfrm>
        </p:spPr>
      </p:pic>
    </p:spTree>
    <p:extLst>
      <p:ext uri="{BB962C8B-B14F-4D97-AF65-F5344CB8AC3E}">
        <p14:creationId xmlns:p14="http://schemas.microsoft.com/office/powerpoint/2010/main" val="1299797011"/>
      </p:ext>
    </p:extLst>
  </p:cSld>
  <p:clrMapOvr>
    <a:masterClrMapping/>
  </p:clrMapOvr>
</p:sld>
</file>

<file path=ppt/theme/theme1.xml><?xml version="1.0" encoding="utf-8"?>
<a:theme xmlns:a="http://schemas.openxmlformats.org/drawingml/2006/main" name="SwellVTI">
  <a:themeElements>
    <a:clrScheme name="Swell">
      <a:dk1>
        <a:sysClr val="windowText" lastClr="000000"/>
      </a:dk1>
      <a:lt1>
        <a:sysClr val="window" lastClr="FFFFFF"/>
      </a:lt1>
      <a:dk2>
        <a:srgbClr val="233B47"/>
      </a:dk2>
      <a:lt2>
        <a:srgbClr val="FEEFD9"/>
      </a:lt2>
      <a:accent1>
        <a:srgbClr val="16AEA7"/>
      </a:accent1>
      <a:accent2>
        <a:srgbClr val="618F88"/>
      </a:accent2>
      <a:accent3>
        <a:srgbClr val="7A9973"/>
      </a:accent3>
      <a:accent4>
        <a:srgbClr val="8AAE8E"/>
      </a:accent4>
      <a:accent5>
        <a:srgbClr val="EB8F60"/>
      </a:accent5>
      <a:accent6>
        <a:srgbClr val="E57A6F"/>
      </a:accent6>
      <a:hlink>
        <a:srgbClr val="13968F"/>
      </a:hlink>
      <a:folHlink>
        <a:srgbClr val="E56152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46</TotalTime>
  <Words>32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Neue Haas Grotesk Text Pro</vt:lpstr>
      <vt:lpstr>SwellVTI</vt:lpstr>
      <vt:lpstr>PHASE 1 – Project Presentation</vt:lpstr>
      <vt:lpstr>Data Ingestion using Airbyte</vt:lpstr>
      <vt:lpstr>Data Ingestion using Airbyte</vt:lpstr>
      <vt:lpstr>Data Ingestion using AWS Lambda</vt:lpstr>
      <vt:lpstr>Data Ingestion using AWS Lambda</vt:lpstr>
      <vt:lpstr>Testing</vt:lpstr>
      <vt:lpstr>Data Transformation using dbt</vt:lpstr>
      <vt:lpstr>PowerPoint Presentation</vt:lpstr>
      <vt:lpstr>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PHASE 1 – Project Presentation</dc:title>
  <dc:creator>Kha Pham</dc:creator>
  <cp:lastModifiedBy>Kha Pham</cp:lastModifiedBy>
  <cp:revision>1</cp:revision>
  <dcterms:created xsi:type="dcterms:W3CDTF">2023-12-21T00:17:56Z</dcterms:created>
  <dcterms:modified xsi:type="dcterms:W3CDTF">2023-12-28T17:11:26Z</dcterms:modified>
</cp:coreProperties>
</file>

<file path=docProps/thumbnail.jpeg>
</file>